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9199225" cy="1079976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7D6"/>
    <a:srgbClr val="27A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1" d="100"/>
          <a:sy n="41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9903" y="1767462"/>
            <a:ext cx="14399419" cy="3759917"/>
          </a:xfrm>
        </p:spPr>
        <p:txBody>
          <a:bodyPr anchor="b"/>
          <a:lstStyle>
            <a:lvl1pPr algn="ctr">
              <a:defRPr sz="944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9903" y="5672376"/>
            <a:ext cx="14399419" cy="2607442"/>
          </a:xfrm>
        </p:spPr>
        <p:txBody>
          <a:bodyPr/>
          <a:lstStyle>
            <a:lvl1pPr marL="0" indent="0" algn="ctr">
              <a:buNone/>
              <a:defRPr sz="3779"/>
            </a:lvl1pPr>
            <a:lvl2pPr marL="719953" indent="0" algn="ctr">
              <a:buNone/>
              <a:defRPr sz="3149"/>
            </a:lvl2pPr>
            <a:lvl3pPr marL="1439906" indent="0" algn="ctr">
              <a:buNone/>
              <a:defRPr sz="2834"/>
            </a:lvl3pPr>
            <a:lvl4pPr marL="2159859" indent="0" algn="ctr">
              <a:buNone/>
              <a:defRPr sz="2520"/>
            </a:lvl4pPr>
            <a:lvl5pPr marL="2879811" indent="0" algn="ctr">
              <a:buNone/>
              <a:defRPr sz="2520"/>
            </a:lvl5pPr>
            <a:lvl6pPr marL="3599764" indent="0" algn="ctr">
              <a:buNone/>
              <a:defRPr sz="2520"/>
            </a:lvl6pPr>
            <a:lvl7pPr marL="4319717" indent="0" algn="ctr">
              <a:buNone/>
              <a:defRPr sz="2520"/>
            </a:lvl7pPr>
            <a:lvl8pPr marL="5039670" indent="0" algn="ctr">
              <a:buNone/>
              <a:defRPr sz="2520"/>
            </a:lvl8pPr>
            <a:lvl9pPr marL="5759623" indent="0" algn="ctr">
              <a:buNone/>
              <a:defRPr sz="252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84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7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39445" y="574987"/>
            <a:ext cx="4139833" cy="9152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19947" y="574987"/>
            <a:ext cx="12179508" cy="9152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863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93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947" y="2692442"/>
            <a:ext cx="16559332" cy="4492401"/>
          </a:xfrm>
        </p:spPr>
        <p:txBody>
          <a:bodyPr anchor="b"/>
          <a:lstStyle>
            <a:lvl1pPr>
              <a:defRPr sz="944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9947" y="7227343"/>
            <a:ext cx="16559332" cy="2362447"/>
          </a:xfrm>
        </p:spPr>
        <p:txBody>
          <a:bodyPr/>
          <a:lstStyle>
            <a:lvl1pPr marL="0" indent="0">
              <a:buNone/>
              <a:defRPr sz="3779">
                <a:solidFill>
                  <a:schemeClr val="tx1">
                    <a:tint val="75000"/>
                  </a:schemeClr>
                </a:solidFill>
              </a:defRPr>
            </a:lvl1pPr>
            <a:lvl2pPr marL="719953" indent="0">
              <a:buNone/>
              <a:defRPr sz="3149">
                <a:solidFill>
                  <a:schemeClr val="tx1">
                    <a:tint val="75000"/>
                  </a:schemeClr>
                </a:solidFill>
              </a:defRPr>
            </a:lvl2pPr>
            <a:lvl3pPr marL="1439906" indent="0">
              <a:buNone/>
              <a:defRPr sz="2834">
                <a:solidFill>
                  <a:schemeClr val="tx1">
                    <a:tint val="75000"/>
                  </a:schemeClr>
                </a:solidFill>
              </a:defRPr>
            </a:lvl3pPr>
            <a:lvl4pPr marL="2159859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81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76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717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67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62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7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19947" y="2874937"/>
            <a:ext cx="8159671" cy="68523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9607" y="2874937"/>
            <a:ext cx="8159671" cy="68523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50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447" y="574988"/>
            <a:ext cx="16559332" cy="208745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2448" y="2647443"/>
            <a:ext cx="8122171" cy="1297471"/>
          </a:xfrm>
        </p:spPr>
        <p:txBody>
          <a:bodyPr anchor="b"/>
          <a:lstStyle>
            <a:lvl1pPr marL="0" indent="0">
              <a:buNone/>
              <a:defRPr sz="3779" b="1"/>
            </a:lvl1pPr>
            <a:lvl2pPr marL="719953" indent="0">
              <a:buNone/>
              <a:defRPr sz="3149" b="1"/>
            </a:lvl2pPr>
            <a:lvl3pPr marL="1439906" indent="0">
              <a:buNone/>
              <a:defRPr sz="2834" b="1"/>
            </a:lvl3pPr>
            <a:lvl4pPr marL="2159859" indent="0">
              <a:buNone/>
              <a:defRPr sz="2520" b="1"/>
            </a:lvl4pPr>
            <a:lvl5pPr marL="2879811" indent="0">
              <a:buNone/>
              <a:defRPr sz="2520" b="1"/>
            </a:lvl5pPr>
            <a:lvl6pPr marL="3599764" indent="0">
              <a:buNone/>
              <a:defRPr sz="2520" b="1"/>
            </a:lvl6pPr>
            <a:lvl7pPr marL="4319717" indent="0">
              <a:buNone/>
              <a:defRPr sz="2520" b="1"/>
            </a:lvl7pPr>
            <a:lvl8pPr marL="5039670" indent="0">
              <a:buNone/>
              <a:defRPr sz="2520" b="1"/>
            </a:lvl8pPr>
            <a:lvl9pPr marL="5759623" indent="0">
              <a:buNone/>
              <a:defRPr sz="252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2448" y="3944914"/>
            <a:ext cx="8122171" cy="58023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19608" y="2647443"/>
            <a:ext cx="8162171" cy="1297471"/>
          </a:xfrm>
        </p:spPr>
        <p:txBody>
          <a:bodyPr anchor="b"/>
          <a:lstStyle>
            <a:lvl1pPr marL="0" indent="0">
              <a:buNone/>
              <a:defRPr sz="3779" b="1"/>
            </a:lvl1pPr>
            <a:lvl2pPr marL="719953" indent="0">
              <a:buNone/>
              <a:defRPr sz="3149" b="1"/>
            </a:lvl2pPr>
            <a:lvl3pPr marL="1439906" indent="0">
              <a:buNone/>
              <a:defRPr sz="2834" b="1"/>
            </a:lvl3pPr>
            <a:lvl4pPr marL="2159859" indent="0">
              <a:buNone/>
              <a:defRPr sz="2520" b="1"/>
            </a:lvl4pPr>
            <a:lvl5pPr marL="2879811" indent="0">
              <a:buNone/>
              <a:defRPr sz="2520" b="1"/>
            </a:lvl5pPr>
            <a:lvl6pPr marL="3599764" indent="0">
              <a:buNone/>
              <a:defRPr sz="2520" b="1"/>
            </a:lvl6pPr>
            <a:lvl7pPr marL="4319717" indent="0">
              <a:buNone/>
              <a:defRPr sz="2520" b="1"/>
            </a:lvl7pPr>
            <a:lvl8pPr marL="5039670" indent="0">
              <a:buNone/>
              <a:defRPr sz="2520" b="1"/>
            </a:lvl8pPr>
            <a:lvl9pPr marL="5759623" indent="0">
              <a:buNone/>
              <a:defRPr sz="252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719608" y="3944914"/>
            <a:ext cx="8162171" cy="58023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15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12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87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448" y="719984"/>
            <a:ext cx="6192249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2171" y="1554966"/>
            <a:ext cx="9719608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79"/>
            </a:lvl3pPr>
            <a:lvl4pPr>
              <a:defRPr sz="3149"/>
            </a:lvl4pPr>
            <a:lvl5pPr>
              <a:defRPr sz="3149"/>
            </a:lvl5pPr>
            <a:lvl6pPr>
              <a:defRPr sz="3149"/>
            </a:lvl6pPr>
            <a:lvl7pPr>
              <a:defRPr sz="3149"/>
            </a:lvl7pPr>
            <a:lvl8pPr>
              <a:defRPr sz="3149"/>
            </a:lvl8pPr>
            <a:lvl9pPr>
              <a:defRPr sz="3149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448" y="3239929"/>
            <a:ext cx="6192249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53" indent="0">
              <a:buNone/>
              <a:defRPr sz="2205"/>
            </a:lvl2pPr>
            <a:lvl3pPr marL="1439906" indent="0">
              <a:buNone/>
              <a:defRPr sz="1890"/>
            </a:lvl3pPr>
            <a:lvl4pPr marL="2159859" indent="0">
              <a:buNone/>
              <a:defRPr sz="1575"/>
            </a:lvl4pPr>
            <a:lvl5pPr marL="2879811" indent="0">
              <a:buNone/>
              <a:defRPr sz="1575"/>
            </a:lvl5pPr>
            <a:lvl6pPr marL="3599764" indent="0">
              <a:buNone/>
              <a:defRPr sz="1575"/>
            </a:lvl6pPr>
            <a:lvl7pPr marL="4319717" indent="0">
              <a:buNone/>
              <a:defRPr sz="1575"/>
            </a:lvl7pPr>
            <a:lvl8pPr marL="5039670" indent="0">
              <a:buNone/>
              <a:defRPr sz="1575"/>
            </a:lvl8pPr>
            <a:lvl9pPr marL="5759623" indent="0">
              <a:buNone/>
              <a:defRPr sz="15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1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448" y="719984"/>
            <a:ext cx="6192249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62171" y="1554966"/>
            <a:ext cx="9719608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53" indent="0">
              <a:buNone/>
              <a:defRPr sz="4409"/>
            </a:lvl2pPr>
            <a:lvl3pPr marL="1439906" indent="0">
              <a:buNone/>
              <a:defRPr sz="3779"/>
            </a:lvl3pPr>
            <a:lvl4pPr marL="2159859" indent="0">
              <a:buNone/>
              <a:defRPr sz="3149"/>
            </a:lvl4pPr>
            <a:lvl5pPr marL="2879811" indent="0">
              <a:buNone/>
              <a:defRPr sz="3149"/>
            </a:lvl5pPr>
            <a:lvl6pPr marL="3599764" indent="0">
              <a:buNone/>
              <a:defRPr sz="3149"/>
            </a:lvl6pPr>
            <a:lvl7pPr marL="4319717" indent="0">
              <a:buNone/>
              <a:defRPr sz="3149"/>
            </a:lvl7pPr>
            <a:lvl8pPr marL="5039670" indent="0">
              <a:buNone/>
              <a:defRPr sz="3149"/>
            </a:lvl8pPr>
            <a:lvl9pPr marL="5759623" indent="0">
              <a:buNone/>
              <a:defRPr sz="314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2448" y="3239929"/>
            <a:ext cx="6192249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53" indent="0">
              <a:buNone/>
              <a:defRPr sz="2205"/>
            </a:lvl2pPr>
            <a:lvl3pPr marL="1439906" indent="0">
              <a:buNone/>
              <a:defRPr sz="1890"/>
            </a:lvl3pPr>
            <a:lvl4pPr marL="2159859" indent="0">
              <a:buNone/>
              <a:defRPr sz="1575"/>
            </a:lvl4pPr>
            <a:lvl5pPr marL="2879811" indent="0">
              <a:buNone/>
              <a:defRPr sz="1575"/>
            </a:lvl5pPr>
            <a:lvl6pPr marL="3599764" indent="0">
              <a:buNone/>
              <a:defRPr sz="1575"/>
            </a:lvl6pPr>
            <a:lvl7pPr marL="4319717" indent="0">
              <a:buNone/>
              <a:defRPr sz="1575"/>
            </a:lvl7pPr>
            <a:lvl8pPr marL="5039670" indent="0">
              <a:buNone/>
              <a:defRPr sz="1575"/>
            </a:lvl8pPr>
            <a:lvl9pPr marL="5759623" indent="0">
              <a:buNone/>
              <a:defRPr sz="15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908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19947" y="574988"/>
            <a:ext cx="1655933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19947" y="2874937"/>
            <a:ext cx="1655933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19947" y="10009781"/>
            <a:ext cx="4319826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7762-D66C-40A7-9D2D-5F65ACCA0EE6}" type="datetimeFigureOut">
              <a:rPr lang="pt-BR" smtClean="0"/>
              <a:t>19/01/2022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59744" y="10009781"/>
            <a:ext cx="647973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59452" y="10009781"/>
            <a:ext cx="4319826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1189B-978F-4C17-BC4D-77088C94C5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99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39906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76" indent="-359976" algn="l" defTabSz="143990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29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2pPr>
      <a:lvl3pPr marL="1799882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3pPr>
      <a:lvl4pPr marL="2519835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4pPr>
      <a:lvl5pPr marL="3239788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5pPr>
      <a:lvl6pPr marL="3959741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6pPr>
      <a:lvl7pPr marL="4679693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7pPr>
      <a:lvl8pPr marL="5399646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8pPr>
      <a:lvl9pPr marL="6119599" indent="-359976" algn="l" defTabSz="1439906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2pPr>
      <a:lvl3pPr marL="1439906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3pPr>
      <a:lvl4pPr marL="2159859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4pPr>
      <a:lvl5pPr marL="2879811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5pPr>
      <a:lvl6pPr marL="3599764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6pPr>
      <a:lvl7pPr marL="4319717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7pPr>
      <a:lvl8pPr marL="5039670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8pPr>
      <a:lvl9pPr marL="5759623" algn="l" defTabSz="1439906" rtl="0" eaLnBrk="1" latinLnBrk="0" hangingPunct="1">
        <a:defRPr sz="28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6" y="144642"/>
            <a:ext cx="1309800" cy="1327421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53" y="9926300"/>
            <a:ext cx="1147482" cy="57374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222932" y="364419"/>
            <a:ext cx="13196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Curso de Especialização em Ensino de Ciências nos anos finais do Ensino Fundamental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4138" y="120238"/>
            <a:ext cx="1362893" cy="110621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3121" y="9952110"/>
            <a:ext cx="1070193" cy="57063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93694" y="1392038"/>
            <a:ext cx="17248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TITULO EM MAIÚSCULO, NEGRITO E CENTRALIZADO, ARIAL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20.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NO MÁXIMO DUAS LINHAS 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226115" y="1900516"/>
            <a:ext cx="65980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Nome do/a(s) autor/a(es):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14, recuado à direita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663392" y="2702287"/>
            <a:ext cx="8280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texto em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justificado.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sugestão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destacar 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tema, problema e justificativa,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trazendo ao menos uma referência teórica que dialoga com eles. (máximo 2 parágrafos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OBJETIVOS: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procurar sistematizar em poucos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objetivos. 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Apresentar o contexto no qual o trabalho foi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realizado, os procedimentos e principais escolhas teórico-metodológicas. Por exemplo,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quais atividades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realizadas, quais recursos foram usados, como o processo foi registrado e analisado no TCC. Qual abordagem teórica escolhida para a realização do relato de experiência fundamentado, etc. 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Caso entendam desnecessário o item metodologia e tudo for contido em desenvolvimento (ou resultados e discussões) em que se apresenta o caminho e as reflexões feitas, não há problema. Os tópicos aqui presentes são os mais tradicionais, mas a autoria do formato fica a cargo do/a cursista e seu/a orientador/a.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0015643" y="2688155"/>
            <a:ext cx="8280000" cy="74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 /DESENVOLVIMENTO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texto em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justificado.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Trazer os principais resultados, análises, reflexões, assim como realizar diálogo com a literatura. 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Fica a cargo do/a cursista, junto a orientação, a escolha da forma com que os resultados serão apresentados. </a:t>
            </a: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CONCLUSÕES/CONSIDERAÇÕES FINAIS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Destacar as principais conclusões obtidas com o desenvolvimento do </a:t>
            </a:r>
            <a:r>
              <a:rPr lang="pt-BR" sz="1600" dirty="0" err="1">
                <a:latin typeface="Arial" panose="020B0604020202020204" pitchFamily="34" charset="0"/>
                <a:cs typeface="Arial" panose="020B0604020202020204" pitchFamily="34" charset="0"/>
              </a:rPr>
              <a:t>tcc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e as considerações finais que entenderem pertinentes.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026022" y="9797671"/>
            <a:ext cx="157666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RERÊNCIAS: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rial 10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Trazer ao menos duas referências principais utilizadas para fundamentar o trabalho. Use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esse espaço para referências 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t-BR" sz="1200" b="1" dirty="0">
                <a:solidFill>
                  <a:srgbClr val="FF0000"/>
                </a:solidFill>
              </a:rPr>
              <a:t>Seu </a:t>
            </a:r>
            <a:r>
              <a:rPr lang="pt-BR" sz="1200" b="1" dirty="0">
                <a:solidFill>
                  <a:srgbClr val="FF0000"/>
                </a:solidFill>
              </a:rPr>
              <a:t>pôster </a:t>
            </a:r>
            <a:r>
              <a:rPr lang="pt-BR" sz="1200" b="1" u="sng" dirty="0">
                <a:solidFill>
                  <a:srgbClr val="FF0000"/>
                </a:solidFill>
              </a:rPr>
              <a:t>não</a:t>
            </a:r>
            <a:r>
              <a:rPr lang="pt-BR" sz="1200" b="1" dirty="0">
                <a:solidFill>
                  <a:srgbClr val="FF0000"/>
                </a:solidFill>
              </a:rPr>
              <a:t> deve ultrapassar uma página!</a:t>
            </a:r>
            <a:endParaRPr lang="pt-BR" sz="1200" dirty="0">
              <a:solidFill>
                <a:srgbClr val="FF0000"/>
              </a:solidFill>
            </a:endParaRP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7133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292</Words>
  <Application>Microsoft Office PowerPoint</Application>
  <PresentationFormat>Personalizar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7</cp:revision>
  <dcterms:created xsi:type="dcterms:W3CDTF">2021-12-15T00:11:32Z</dcterms:created>
  <dcterms:modified xsi:type="dcterms:W3CDTF">2022-01-20T01:12:22Z</dcterms:modified>
</cp:coreProperties>
</file>